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2" d="100"/>
          <a:sy n="112" d="100"/>
        </p:scale>
        <p:origin x="-882" y="10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63CCAF-3AB1-487D-8A4E-588DB9D0913B}" type="datetimeFigureOut">
              <a:rPr lang="es-ES" smtClean="0"/>
              <a:pPr/>
              <a:t>19/09/2013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1FDBDB-9E9A-440A-B3DE-60A5B123AF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358900" y="250825"/>
            <a:ext cx="23749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FDBDB-9E9A-440A-B3DE-60A5B123AF02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91C5-32AC-4E00-AB18-48FDD77DC599}" type="datetimeFigureOut">
              <a:rPr lang="es-ES" smtClean="0"/>
              <a:pPr/>
              <a:t>19/09/2013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7E85-45C9-417F-8CE0-F6BF5186DE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91C5-32AC-4E00-AB18-48FDD77DC599}" type="datetimeFigureOut">
              <a:rPr lang="es-ES" smtClean="0"/>
              <a:pPr/>
              <a:t>19/09/2013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7E85-45C9-417F-8CE0-F6BF5186DE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91C5-32AC-4E00-AB18-48FDD77DC599}" type="datetimeFigureOut">
              <a:rPr lang="es-ES" smtClean="0"/>
              <a:pPr/>
              <a:t>19/09/2013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7E85-45C9-417F-8CE0-F6BF5186DE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91C5-32AC-4E00-AB18-48FDD77DC599}" type="datetimeFigureOut">
              <a:rPr lang="es-ES" smtClean="0"/>
              <a:pPr/>
              <a:t>19/09/2013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7E85-45C9-417F-8CE0-F6BF5186DE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91C5-32AC-4E00-AB18-48FDD77DC599}" type="datetimeFigureOut">
              <a:rPr lang="es-ES" smtClean="0"/>
              <a:pPr/>
              <a:t>19/09/2013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7E85-45C9-417F-8CE0-F6BF5186DE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91C5-32AC-4E00-AB18-48FDD77DC599}" type="datetimeFigureOut">
              <a:rPr lang="es-ES" smtClean="0"/>
              <a:pPr/>
              <a:t>19/09/2013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7E85-45C9-417F-8CE0-F6BF5186DE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91C5-32AC-4E00-AB18-48FDD77DC599}" type="datetimeFigureOut">
              <a:rPr lang="es-ES" smtClean="0"/>
              <a:pPr/>
              <a:t>19/09/2013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7E85-45C9-417F-8CE0-F6BF5186DE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91C5-32AC-4E00-AB18-48FDD77DC599}" type="datetimeFigureOut">
              <a:rPr lang="es-ES" smtClean="0"/>
              <a:pPr/>
              <a:t>19/09/2013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7E85-45C9-417F-8CE0-F6BF5186DE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91C5-32AC-4E00-AB18-48FDD77DC599}" type="datetimeFigureOut">
              <a:rPr lang="es-ES" smtClean="0"/>
              <a:pPr/>
              <a:t>19/09/2013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7E85-45C9-417F-8CE0-F6BF5186DE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91C5-32AC-4E00-AB18-48FDD77DC599}" type="datetimeFigureOut">
              <a:rPr lang="es-ES" smtClean="0"/>
              <a:pPr/>
              <a:t>19/09/2013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7E85-45C9-417F-8CE0-F6BF5186DE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91C5-32AC-4E00-AB18-48FDD77DC599}" type="datetimeFigureOut">
              <a:rPr lang="es-ES" smtClean="0"/>
              <a:pPr/>
              <a:t>19/09/2013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7E85-45C9-417F-8CE0-F6BF5186DE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291C5-32AC-4E00-AB18-48FDD77DC599}" type="datetimeFigureOut">
              <a:rPr lang="es-ES" smtClean="0"/>
              <a:pPr/>
              <a:t>19/09/2013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77E85-45C9-417F-8CE0-F6BF5186DE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hyperlink" Target="http://www.obrasyreformastetuanmadrid.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42900" y="488504"/>
            <a:ext cx="3446140" cy="1559194"/>
          </a:xfrm>
        </p:spPr>
        <p:txBody>
          <a:bodyPr>
            <a:normAutofit/>
          </a:bodyPr>
          <a:lstStyle/>
          <a:p>
            <a:r>
              <a:rPr lang="es-ES" sz="1800" b="1" i="1" dirty="0" smtClean="0"/>
              <a:t>Reformas s.l.</a:t>
            </a:r>
            <a:endParaRPr lang="es-ES" sz="1800" b="1" i="1" dirty="0"/>
          </a:p>
        </p:txBody>
      </p:sp>
      <p:sp>
        <p:nvSpPr>
          <p:cNvPr id="16" name="15 Marcador de texto"/>
          <p:cNvSpPr>
            <a:spLocks noGrp="1"/>
          </p:cNvSpPr>
          <p:nvPr>
            <p:ph type="body" idx="1"/>
          </p:nvPr>
        </p:nvSpPr>
        <p:spPr>
          <a:xfrm>
            <a:off x="342900" y="2144689"/>
            <a:ext cx="3446140" cy="1944215"/>
          </a:xfrm>
        </p:spPr>
        <p:txBody>
          <a:bodyPr>
            <a:noAutofit/>
          </a:bodyPr>
          <a:lstStyle/>
          <a:p>
            <a:r>
              <a:rPr lang="es-ES" sz="1200" u="sng" dirty="0" smtClean="0"/>
              <a:t>REFORMA INTEGRAL DE LOCALES Y VIVIENDAS</a:t>
            </a:r>
          </a:p>
          <a:p>
            <a:endParaRPr lang="es-ES" sz="1200" u="sng" dirty="0" smtClean="0"/>
          </a:p>
          <a:p>
            <a:r>
              <a:rPr lang="es-ES" sz="1000" b="0" dirty="0" smtClean="0"/>
              <a:t>Proyecto.</a:t>
            </a:r>
          </a:p>
          <a:p>
            <a:r>
              <a:rPr lang="es-ES" sz="1000" b="0" dirty="0" smtClean="0"/>
              <a:t>Presupuesto sin compromiso.</a:t>
            </a:r>
          </a:p>
          <a:p>
            <a:r>
              <a:rPr lang="es-ES" sz="1000" b="0" dirty="0" smtClean="0"/>
              <a:t>Reforma interior de locales y viviendas.</a:t>
            </a:r>
          </a:p>
          <a:p>
            <a:r>
              <a:rPr lang="es-ES" sz="1000" b="0" dirty="0" smtClean="0"/>
              <a:t>Albañilería, fontanería, calefacción, carpintería, </a:t>
            </a:r>
            <a:r>
              <a:rPr lang="es-ES" sz="1000" b="0" dirty="0" err="1" smtClean="0"/>
              <a:t>pladur</a:t>
            </a:r>
            <a:r>
              <a:rPr lang="es-ES" sz="1000" b="0" dirty="0" smtClean="0"/>
              <a:t>, pintura y suelos.</a:t>
            </a:r>
          </a:p>
          <a:p>
            <a:r>
              <a:rPr lang="es-ES" sz="1000" b="0" dirty="0" smtClean="0"/>
              <a:t>Proyectos de interiorismo. ( </a:t>
            </a:r>
            <a:r>
              <a:rPr lang="es-ES" sz="1000" b="0" dirty="0" err="1" smtClean="0"/>
              <a:t>Renderización</a:t>
            </a:r>
            <a:r>
              <a:rPr lang="es-ES" sz="1000" b="0" dirty="0" smtClean="0"/>
              <a:t> 3d, VR, etc.)</a:t>
            </a:r>
          </a:p>
          <a:p>
            <a:r>
              <a:rPr lang="es-ES" sz="1000" b="0" dirty="0" smtClean="0"/>
              <a:t>Diseño  Avanzado.</a:t>
            </a:r>
          </a:p>
          <a:p>
            <a:r>
              <a:rPr lang="es-ES" sz="1000" b="0" dirty="0" smtClean="0"/>
              <a:t>Certificaciones energéticas.</a:t>
            </a:r>
          </a:p>
        </p:txBody>
      </p:sp>
      <p:sp>
        <p:nvSpPr>
          <p:cNvPr id="17" name="16 Marcador de texto"/>
          <p:cNvSpPr>
            <a:spLocks noGrp="1"/>
          </p:cNvSpPr>
          <p:nvPr>
            <p:ph type="body" sz="quarter" idx="3"/>
          </p:nvPr>
        </p:nvSpPr>
        <p:spPr>
          <a:xfrm>
            <a:off x="4077072" y="4016896"/>
            <a:ext cx="2438028" cy="216024"/>
          </a:xfrm>
        </p:spPr>
        <p:txBody>
          <a:bodyPr>
            <a:normAutofit/>
          </a:bodyPr>
          <a:lstStyle/>
          <a:p>
            <a:r>
              <a:rPr lang="es-ES" sz="800" b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Biblioteca Municipal de </a:t>
            </a:r>
            <a:r>
              <a:rPr lang="es-ES" sz="800" b="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Villalbilla</a:t>
            </a:r>
            <a:r>
              <a:rPr lang="es-ES" sz="800" b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Madrid</a:t>
            </a:r>
            <a:endParaRPr lang="es-ES" sz="800" b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4"/>
          </p:nvPr>
        </p:nvSpPr>
        <p:spPr>
          <a:xfrm>
            <a:off x="4077072" y="8481392"/>
            <a:ext cx="2438028" cy="2880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Albañilería, lucernarios, accesos.</a:t>
            </a:r>
            <a:endParaRPr lang="es-ES" sz="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9" name="8 Imagen" descr="C:\Users\Equipo\AppData\Local\Microsoft\Windows\Temporary Internet Files\Content.Outlook\UT5GIY9V\jpg (2)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8670" y="480505"/>
            <a:ext cx="936000" cy="872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19 Marcador de contenido"/>
          <p:cNvSpPr>
            <a:spLocks noGrp="1"/>
          </p:cNvSpPr>
          <p:nvPr>
            <p:ph sz="half" idx="2"/>
          </p:nvPr>
        </p:nvSpPr>
        <p:spPr>
          <a:xfrm>
            <a:off x="342900" y="6537176"/>
            <a:ext cx="3030141" cy="2311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1200" b="1" u="sng" dirty="0" smtClean="0"/>
              <a:t>CARPINTERÍA EXTERIOR – INTERIOR</a:t>
            </a:r>
          </a:p>
          <a:p>
            <a:pPr>
              <a:buNone/>
            </a:pPr>
            <a:endParaRPr lang="es-ES" sz="1200" b="1" u="sng" dirty="0" smtClean="0"/>
          </a:p>
          <a:p>
            <a:pPr>
              <a:buNone/>
            </a:pPr>
            <a:r>
              <a:rPr lang="es-ES" sz="1000" dirty="0" smtClean="0"/>
              <a:t>Diseño de mobiliario a medida.</a:t>
            </a:r>
          </a:p>
          <a:p>
            <a:pPr>
              <a:buNone/>
            </a:pPr>
            <a:r>
              <a:rPr lang="es-ES" sz="1000" dirty="0" smtClean="0"/>
              <a:t>Techos de madera.</a:t>
            </a:r>
          </a:p>
          <a:p>
            <a:pPr>
              <a:buNone/>
            </a:pPr>
            <a:r>
              <a:rPr lang="es-ES" sz="1000" dirty="0" smtClean="0"/>
              <a:t>Puertas de armario.</a:t>
            </a:r>
          </a:p>
          <a:p>
            <a:pPr marL="0" indent="0">
              <a:buNone/>
            </a:pPr>
            <a:r>
              <a:rPr lang="es-ES" sz="1000" dirty="0" smtClean="0"/>
              <a:t>Puertas, ventanas y lucernarios en PVC,  madera y aluminio CRPT-SRPT.</a:t>
            </a:r>
          </a:p>
          <a:p>
            <a:pPr>
              <a:buNone/>
            </a:pPr>
            <a:r>
              <a:rPr lang="es-ES" sz="1000" dirty="0" smtClean="0"/>
              <a:t>Cerramientos.</a:t>
            </a:r>
          </a:p>
          <a:p>
            <a:pPr>
              <a:buNone/>
            </a:pPr>
            <a:r>
              <a:rPr lang="es-ES" sz="1000" dirty="0" smtClean="0"/>
              <a:t>Acristalamiento.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548680" y="9201472"/>
            <a:ext cx="56886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50" dirty="0" smtClean="0"/>
              <a:t> </a:t>
            </a:r>
            <a:r>
              <a:rPr lang="es-ES" sz="1050" dirty="0" smtClean="0">
                <a:hlinkClick r:id="rId4"/>
              </a:rPr>
              <a:t>www.obrasyreformastetuanmadrid.es</a:t>
            </a:r>
            <a:r>
              <a:rPr lang="es-ES" sz="1050" dirty="0" smtClean="0"/>
              <a:t> – </a:t>
            </a:r>
            <a:r>
              <a:rPr lang="es-ES" sz="1050" dirty="0" smtClean="0">
                <a:solidFill>
                  <a:srgbClr val="0000FF"/>
                </a:solidFill>
              </a:rPr>
              <a:t>mam.soin@gmail.com</a:t>
            </a:r>
            <a:r>
              <a:rPr lang="es-ES" sz="1050" dirty="0" smtClean="0">
                <a:solidFill>
                  <a:srgbClr val="0000FF"/>
                </a:solidFill>
              </a:rPr>
              <a:t> </a:t>
            </a:r>
            <a:r>
              <a:rPr lang="es-ES" sz="1050" dirty="0" smtClean="0"/>
              <a:t>                </a:t>
            </a:r>
            <a:r>
              <a:rPr lang="es-ES" sz="1050" dirty="0" smtClean="0"/>
              <a:t>T. 626 152 447</a:t>
            </a:r>
          </a:p>
          <a:p>
            <a:r>
              <a:rPr lang="es-ES" sz="1050" dirty="0" smtClean="0"/>
              <a:t>C/ Puerto Rico 2, Bajo. 28016 – Madrid.</a:t>
            </a:r>
            <a:endParaRPr lang="es-ES" sz="1050" dirty="0"/>
          </a:p>
        </p:txBody>
      </p:sp>
      <p:sp>
        <p:nvSpPr>
          <p:cNvPr id="25" name="24 CuadroTexto"/>
          <p:cNvSpPr txBox="1"/>
          <p:nvPr/>
        </p:nvSpPr>
        <p:spPr>
          <a:xfrm>
            <a:off x="332656" y="4448944"/>
            <a:ext cx="24495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u="sng" dirty="0" smtClean="0"/>
              <a:t>ALBAÑILERÍA EN GENERAL</a:t>
            </a:r>
          </a:p>
          <a:p>
            <a:endParaRPr lang="es-ES" sz="1200" b="1" u="sng" dirty="0" smtClean="0"/>
          </a:p>
          <a:p>
            <a:r>
              <a:rPr lang="es-ES" sz="1000" dirty="0" smtClean="0"/>
              <a:t>Tabiques y divisiones.</a:t>
            </a:r>
          </a:p>
          <a:p>
            <a:r>
              <a:rPr lang="es-ES" sz="1000" dirty="0" smtClean="0"/>
              <a:t>Enfoscados y revestimientos.</a:t>
            </a:r>
          </a:p>
          <a:p>
            <a:r>
              <a:rPr lang="es-ES" sz="1000" dirty="0" smtClean="0"/>
              <a:t>Demoliciones.</a:t>
            </a:r>
          </a:p>
          <a:p>
            <a:r>
              <a:rPr lang="es-ES" sz="1000" dirty="0" smtClean="0"/>
              <a:t>Escayolas.</a:t>
            </a:r>
          </a:p>
          <a:p>
            <a:r>
              <a:rPr lang="es-ES" sz="1000" dirty="0" smtClean="0"/>
              <a:t>Yeso.</a:t>
            </a:r>
          </a:p>
          <a:p>
            <a:r>
              <a:rPr lang="es-ES" sz="1000" dirty="0" err="1" smtClean="0"/>
              <a:t>Pladur</a:t>
            </a:r>
            <a:r>
              <a:rPr lang="es-ES" sz="1000" dirty="0" smtClean="0"/>
              <a:t>.</a:t>
            </a:r>
            <a:endParaRPr lang="es-ES" sz="1000" dirty="0"/>
          </a:p>
        </p:txBody>
      </p:sp>
      <p:sp>
        <p:nvSpPr>
          <p:cNvPr id="28" name="27 CuadroTexto"/>
          <p:cNvSpPr txBox="1"/>
          <p:nvPr/>
        </p:nvSpPr>
        <p:spPr>
          <a:xfrm>
            <a:off x="4077072" y="6249144"/>
            <a:ext cx="22322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159 viviendas unifamiliares en </a:t>
            </a:r>
            <a:r>
              <a:rPr lang="es-ES" sz="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Ambite</a:t>
            </a:r>
            <a:r>
              <a:rPr lang="es-ES" sz="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Madrid</a:t>
            </a:r>
            <a:endParaRPr lang="es-ES" sz="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026" name="Picture 2" descr="C:\Users\aa\Desktop\Fotos Obras\FOTOS\PA23033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77072" y="2216696"/>
            <a:ext cx="2232248" cy="1728192"/>
          </a:xfrm>
          <a:prstGeom prst="rect">
            <a:avLst/>
          </a:prstGeom>
          <a:noFill/>
        </p:spPr>
      </p:pic>
      <p:pic>
        <p:nvPicPr>
          <p:cNvPr id="1027" name="Picture 3" descr="C:\Users\aa\Desktop\Fotos Obras\FOTOS\PA230343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77072" y="6681192"/>
            <a:ext cx="2232248" cy="1728192"/>
          </a:xfrm>
          <a:prstGeom prst="rect">
            <a:avLst/>
          </a:prstGeom>
          <a:noFill/>
        </p:spPr>
      </p:pic>
      <p:pic>
        <p:nvPicPr>
          <p:cNvPr id="1028" name="Picture 4" descr="C:\Users\aa\Desktop\Fotos Obras\AMBITE\52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077072" y="4448944"/>
            <a:ext cx="2232248" cy="17281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149</Words>
  <Application>Microsoft Office PowerPoint</Application>
  <PresentationFormat>A4 (210 x 297 mm)</PresentationFormat>
  <Paragraphs>32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Reformas s.l.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aa</dc:creator>
  <cp:lastModifiedBy>aa</cp:lastModifiedBy>
  <cp:revision>8</cp:revision>
  <dcterms:created xsi:type="dcterms:W3CDTF">2013-09-11T07:44:23Z</dcterms:created>
  <dcterms:modified xsi:type="dcterms:W3CDTF">2013-09-19T10:45:37Z</dcterms:modified>
</cp:coreProperties>
</file>